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custDataLst>
    <p:tags r:id="rId15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52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695F8-5292-4F21-847E-C65BC758BCF3}" type="datetimeFigureOut">
              <a:rPr lang="el-GR" smtClean="0"/>
              <a:pPr/>
              <a:t>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C9DE8-0A1D-435C-8FAB-76D64CC7D390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3580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To </a:t>
            </a:r>
            <a:r>
              <a:rPr lang="el-GR" sz="4000" dirty="0" smtClean="0"/>
              <a:t>εννοιολογικό πλαίσιο της θεωρίας της πρόσληψης προσανατολίζει στην αναγνωστική / αισθητική ανταπόκριση και στη δημιουργική γραφή</a:t>
            </a:r>
            <a:r>
              <a:rPr lang="en-US" sz="4000" dirty="0" smtClean="0"/>
              <a:t>.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l-GR" sz="4000" dirty="0" smtClean="0"/>
              <a:t>Παράδειγμα αναγνωστικής δοκιμής.</a:t>
            </a:r>
            <a:br>
              <a:rPr lang="el-GR" sz="4000" dirty="0" smtClean="0"/>
            </a:b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Γεώργιος Ι. Σπανός</a:t>
            </a:r>
            <a:br>
              <a:rPr lang="el-GR" sz="4000" dirty="0" smtClean="0"/>
            </a:br>
            <a:r>
              <a:rPr lang="el-GR" sz="4000" dirty="0" smtClean="0"/>
              <a:t>Ομότιμος Καθηγητής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651" t="30560" r="18410" b="11121"/>
          <a:stretch>
            <a:fillRect/>
          </a:stretch>
        </p:blipFill>
        <p:spPr bwMode="auto">
          <a:xfrm>
            <a:off x="971600" y="908720"/>
            <a:ext cx="7203467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23271" t="30560" r="14360" b="13281"/>
          <a:stretch>
            <a:fillRect/>
          </a:stretch>
        </p:blipFill>
        <p:spPr bwMode="auto">
          <a:xfrm>
            <a:off x="323528" y="620688"/>
            <a:ext cx="8103669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7320" t="28400" r="25700" b="8961"/>
          <a:stretch>
            <a:fillRect/>
          </a:stretch>
        </p:blipFill>
        <p:spPr bwMode="auto">
          <a:xfrm>
            <a:off x="1403648" y="476672"/>
            <a:ext cx="583264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 l="28130" t="23000" r="27320" b="11121"/>
          <a:stretch>
            <a:fillRect/>
          </a:stretch>
        </p:blipFill>
        <p:spPr bwMode="auto">
          <a:xfrm>
            <a:off x="971600" y="476672"/>
            <a:ext cx="676875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30560" t="25160" r="28130" b="12201"/>
          <a:stretch>
            <a:fillRect/>
          </a:stretch>
        </p:blipFill>
        <p:spPr bwMode="auto">
          <a:xfrm>
            <a:off x="899592" y="332656"/>
            <a:ext cx="684076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187624" y="620688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Από την πρόσληψη του κειμένου στη δημιουργική γραφή</a:t>
            </a:r>
            <a:endParaRPr lang="el-GR" sz="2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8940" t="35519" r="27725" b="19760"/>
          <a:stretch>
            <a:fillRect/>
          </a:stretch>
        </p:blipFill>
        <p:spPr bwMode="auto">
          <a:xfrm>
            <a:off x="611560" y="1340768"/>
            <a:ext cx="770485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187624" y="404664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Θεωρία της πρόσληψης: Εννοιολογικό πλαίσιο και δημιουργική ανάγνωση- γραφή </a:t>
            </a:r>
            <a:endParaRPr lang="el-GR" sz="20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 l="32990" t="54320" r="32180" b="12201"/>
          <a:stretch>
            <a:fillRect/>
          </a:stretch>
        </p:blipFill>
        <p:spPr bwMode="auto">
          <a:xfrm>
            <a:off x="363016" y="1412776"/>
            <a:ext cx="824143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1370" t="39200" r="32180" b="31640"/>
          <a:stretch>
            <a:fillRect/>
          </a:stretch>
        </p:blipFill>
        <p:spPr bwMode="auto">
          <a:xfrm>
            <a:off x="395536" y="764704"/>
            <a:ext cx="8424936" cy="486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1370" t="37040" r="32180" b="42440"/>
          <a:stretch>
            <a:fillRect/>
          </a:stretch>
        </p:blipFill>
        <p:spPr bwMode="auto">
          <a:xfrm>
            <a:off x="755576" y="1412776"/>
            <a:ext cx="74168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1370" t="56480" r="31370" b="20840"/>
          <a:stretch>
            <a:fillRect/>
          </a:stretch>
        </p:blipFill>
        <p:spPr bwMode="auto">
          <a:xfrm>
            <a:off x="395536" y="548680"/>
            <a:ext cx="842493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33800" t="27320" r="31370" b="47840"/>
          <a:stretch>
            <a:fillRect/>
          </a:stretch>
        </p:blipFill>
        <p:spPr bwMode="auto">
          <a:xfrm>
            <a:off x="439367" y="476672"/>
            <a:ext cx="8309097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l="33800" t="52160" r="32180" b="13280"/>
          <a:stretch>
            <a:fillRect/>
          </a:stretch>
        </p:blipFill>
        <p:spPr bwMode="auto">
          <a:xfrm>
            <a:off x="683568" y="548680"/>
            <a:ext cx="770485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TextBox"/>
          <p:cNvSpPr txBox="1"/>
          <p:nvPr/>
        </p:nvSpPr>
        <p:spPr>
          <a:xfrm>
            <a:off x="2843808" y="4077072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 </a:t>
            </a:r>
            <a:r>
              <a:rPr lang="el-GR" sz="2400" b="1" dirty="0" smtClean="0">
                <a:solidFill>
                  <a:srgbClr val="FF0000"/>
                </a:solidFill>
              </a:rPr>
              <a:t>Συμπληρώστε το μήνυμα</a:t>
            </a:r>
            <a:endParaRPr lang="el-G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2&quot;/&gt;&lt;property id=&quot;20307&quot; value=&quot;256&quot;/&gt;&lt;/object&gt;&lt;object type=&quot;3&quot; unique_id=&quot;10005&quot;&gt;&lt;property id=&quot;20148&quot; value=&quot;5&quot;/&gt;&lt;property id=&quot;20300&quot; value=&quot;Slide 3&quot;/&gt;&lt;property id=&quot;20307&quot; value=&quot;257&quot;/&gt;&lt;/object&gt;&lt;object type=&quot;3&quot; unique_id=&quot;10006&quot;&gt;&lt;property id=&quot;20148&quot; value=&quot;5&quot;/&gt;&lt;property id=&quot;20300&quot; value=&quot;Slide 4&quot;/&gt;&lt;property id=&quot;20307&quot; value=&quot;258&quot;/&gt;&lt;/object&gt;&lt;object type=&quot;3&quot; unique_id=&quot;10007&quot;&gt;&lt;property id=&quot;20148&quot; value=&quot;5&quot;/&gt;&lt;property id=&quot;20300&quot; value=&quot;Slide 5&quot;/&gt;&lt;property id=&quot;20307&quot; value=&quot;259&quot;/&gt;&lt;/object&gt;&lt;object type=&quot;3&quot; unique_id=&quot;10009&quot;&gt;&lt;property id=&quot;20148&quot; value=&quot;5&quot;/&gt;&lt;property id=&quot;20300&quot; value=&quot;Slide 6&quot;/&gt;&lt;property id=&quot;20307&quot; value=&quot;261&quot;/&gt;&lt;/object&gt;&lt;object type=&quot;3&quot; unique_id=&quot;10020&quot;&gt;&lt;property id=&quot;20148&quot; value=&quot;5&quot;/&gt;&lt;property id=&quot;20300&quot; value=&quot;Slide 1 - &amp;quot;To εννοιολογικό πλαίσιο της θεωρίας της πρόσληψης προσανατολίζει στην αναγνωστική / αισθητική ανταπόκριση και στη δ&quot;/&gt;&lt;property id=&quot;20307&quot; value=&quot;263&quot;/&gt;&lt;/object&gt;&lt;object type=&quot;3&quot; unique_id=&quot;10191&quot;&gt;&lt;property id=&quot;20148&quot; value=&quot;5&quot;/&gt;&lt;property id=&quot;20300&quot; value=&quot;Slide 7&quot;/&gt;&lt;property id=&quot;20307&quot; value=&quot;264&quot;/&gt;&lt;/object&gt;&lt;object type=&quot;3&quot; unique_id=&quot;10192&quot;&gt;&lt;property id=&quot;20148&quot; value=&quot;5&quot;/&gt;&lt;property id=&quot;20300&quot; value=&quot;Slide 8&quot;/&gt;&lt;property id=&quot;20307&quot; value=&quot;265&quot;/&gt;&lt;/object&gt;&lt;object type=&quot;3&quot; unique_id=&quot;10193&quot;&gt;&lt;property id=&quot;20148&quot; value=&quot;5&quot;/&gt;&lt;property id=&quot;20300&quot; value=&quot;Slide 9&quot;/&gt;&lt;property id=&quot;20307&quot; value=&quot;266&quot;/&gt;&lt;/object&gt;&lt;object type=&quot;3&quot; unique_id=&quot;10194&quot;&gt;&lt;property id=&quot;20148&quot; value=&quot;5&quot;/&gt;&lt;property id=&quot;20300&quot; value=&quot;Slide 10&quot;/&gt;&lt;property id=&quot;20307&quot; value=&quot;267&quot;/&gt;&lt;/object&gt;&lt;object type=&quot;3&quot; unique_id=&quot;10195&quot;&gt;&lt;property id=&quot;20148&quot; value=&quot;5&quot;/&gt;&lt;property id=&quot;20300&quot; value=&quot;Slide 11&quot;/&gt;&lt;property id=&quot;20307&quot; value=&quot;268&quot;/&gt;&lt;/object&gt;&lt;object type=&quot;3&quot; unique_id=&quot;10196&quot;&gt;&lt;property id=&quot;20148&quot; value=&quot;5&quot;/&gt;&lt;property id=&quot;20300&quot; value=&quot;Slide 12&quot;/&gt;&lt;property id=&quot;20307&quot; value=&quot;269&quot;/&gt;&lt;/object&gt;&lt;object type=&quot;3&quot; unique_id=&quot;10197&quot;&gt;&lt;property id=&quot;20148&quot; value=&quot;5&quot;/&gt;&lt;property id=&quot;20300&quot; value=&quot;Slide 13&quot;/&gt;&lt;property id=&quot;20307&quot; value=&quot;27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40</Words>
  <Application>Microsoft Office PowerPoint</Application>
  <PresentationFormat>Προβολή στην οθόνη (4:3)</PresentationFormat>
  <Paragraphs>4</Paragraphs>
  <Slides>13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Θέμα του Office</vt:lpstr>
      <vt:lpstr>To εννοιολογικό πλαίσιο της θεωρίας της πρόσληψης προσανατολίζει στην αναγνωστική / αισθητική ανταπόκριση και στη δημιουργική γραφή.   Παράδειγμα αναγνωστικής δοκιμής.  Γεώργιος Ι. Σπανός Ομότιμος Καθηγητής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DeskTop</dc:creator>
  <cp:lastModifiedBy>User</cp:lastModifiedBy>
  <cp:revision>9</cp:revision>
  <dcterms:created xsi:type="dcterms:W3CDTF">2016-11-03T21:35:31Z</dcterms:created>
  <dcterms:modified xsi:type="dcterms:W3CDTF">2017-04-04T06:33:39Z</dcterms:modified>
</cp:coreProperties>
</file>